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28413-6962-A120-E965-3F95DC01F5D9}" v="34" dt="2025-11-10T09:02:38.799"/>
    <p1510:client id="{84018895-1104-1A12-496C-F985FDB74C53}" v="6" dt="2025-11-10T09:26:25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C6E30D-1465-3866-BF88-51C356447F74}"/>
    <pc:docChg chg="modSld">
      <pc:chgData name="" userId="" providerId="" clId="Web-{DFC6E30D-1465-3866-BF88-51C356447F74}" dt="2025-10-28T13:04:28.279" v="0" actId="20577"/>
      <pc:docMkLst>
        <pc:docMk/>
      </pc:docMkLst>
      <pc:sldChg chg="modSp">
        <pc:chgData name="" userId="" providerId="" clId="Web-{DFC6E30D-1465-3866-BF88-51C356447F74}" dt="2025-10-28T13:04:28.279" v="0" actId="20577"/>
        <pc:sldMkLst>
          <pc:docMk/>
          <pc:sldMk cId="979218649" sldId="268"/>
        </pc:sldMkLst>
        <pc:spChg chg="mod">
          <ac:chgData name="" userId="" providerId="" clId="Web-{DFC6E30D-1465-3866-BF88-51C356447F74}" dt="2025-10-28T13:04:28.279" v="0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clId="Web-{1BF28413-6962-A120-E965-3F95DC01F5D9}"/>
    <pc:docChg chg="modSld">
      <pc:chgData name="" userId="" providerId="" clId="Web-{1BF28413-6962-A120-E965-3F95DC01F5D9}" dt="2025-11-10T09:02:12.469" v="3" actId="20577"/>
      <pc:docMkLst>
        <pc:docMk/>
      </pc:docMkLst>
      <pc:sldChg chg="modSp">
        <pc:chgData name="" userId="" providerId="" clId="Web-{1BF28413-6962-A120-E965-3F95DC01F5D9}" dt="2025-11-10T09:02:12.469" v="3" actId="20577"/>
        <pc:sldMkLst>
          <pc:docMk/>
          <pc:sldMk cId="979218649" sldId="268"/>
        </pc:sldMkLst>
        <pc:spChg chg="mod">
          <ac:chgData name="" userId="" providerId="" clId="Web-{1BF28413-6962-A120-E965-3F95DC01F5D9}" dt="2025-11-10T09:02:12.469" v="3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name="Mariana Vasylyk" userId="S::mariana.vasylyk@birmingham.gov.uk::48094ef3-a92c-4a46-8197-759170a78113" providerId="AD" clId="Web-{84018895-1104-1A12-496C-F985FDB74C53}"/>
    <pc:docChg chg="modSld">
      <pc:chgData name="Mariana Vasylyk" userId="S::mariana.vasylyk@birmingham.gov.uk::48094ef3-a92c-4a46-8197-759170a78113" providerId="AD" clId="Web-{84018895-1104-1A12-496C-F985FDB74C53}" dt="2025-11-10T09:26:24.522" v="1" actId="20577"/>
      <pc:docMkLst>
        <pc:docMk/>
      </pc:docMkLst>
      <pc:sldChg chg="modSp">
        <pc:chgData name="Mariana Vasylyk" userId="S::mariana.vasylyk@birmingham.gov.uk::48094ef3-a92c-4a46-8197-759170a78113" providerId="AD" clId="Web-{84018895-1104-1A12-496C-F985FDB74C53}" dt="2025-11-10T09:26:24.522" v="1" actId="20577"/>
        <pc:sldMkLst>
          <pc:docMk/>
          <pc:sldMk cId="979218649" sldId="268"/>
        </pc:sldMkLst>
        <pc:spChg chg="mod">
          <ac:chgData name="Mariana Vasylyk" userId="S::mariana.vasylyk@birmingham.gov.uk::48094ef3-a92c-4a46-8197-759170a78113" providerId="AD" clId="Web-{84018895-1104-1A12-496C-F985FDB74C53}" dt="2025-11-10T09:26:24.522" v="1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name="Mariana Vasylyk" userId="S::mariana.vasylyk@birmingham.gov.uk::48094ef3-a92c-4a46-8197-759170a78113" providerId="AD" clId="Web-{1BF28413-6962-A120-E965-3F95DC01F5D9}"/>
    <pc:docChg chg="modSld">
      <pc:chgData name="Mariana Vasylyk" userId="S::mariana.vasylyk@birmingham.gov.uk::48094ef3-a92c-4a46-8197-759170a78113" providerId="AD" clId="Web-{1BF28413-6962-A120-E965-3F95DC01F5D9}" dt="2025-11-10T09:02:38.674" v="10" actId="20577"/>
      <pc:docMkLst>
        <pc:docMk/>
      </pc:docMkLst>
      <pc:sldChg chg="modSp">
        <pc:chgData name="Mariana Vasylyk" userId="S::mariana.vasylyk@birmingham.gov.uk::48094ef3-a92c-4a46-8197-759170a78113" providerId="AD" clId="Web-{1BF28413-6962-A120-E965-3F95DC01F5D9}" dt="2025-11-10T09:02:38.674" v="10" actId="20577"/>
        <pc:sldMkLst>
          <pc:docMk/>
          <pc:sldMk cId="979218649" sldId="268"/>
        </pc:sldMkLst>
        <pc:spChg chg="mod">
          <ac:chgData name="Mariana Vasylyk" userId="S::mariana.vasylyk@birmingham.gov.uk::48094ef3-a92c-4a46-8197-759170a78113" providerId="AD" clId="Web-{1BF28413-6962-A120-E965-3F95DC01F5D9}" dt="2025-11-10T09:02:38.674" v="10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517439" y="5429392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9650690" y="6247783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71" y="5919403"/>
            <a:ext cx="1304859" cy="7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F6E02-ED82-DA3E-3A19-B2F63784C689}"/>
              </a:ext>
            </a:extLst>
          </p:cNvPr>
          <p:cNvSpPr txBox="1"/>
          <p:nvPr/>
        </p:nvSpPr>
        <p:spPr>
          <a:xfrm>
            <a:off x="3116503" y="674048"/>
            <a:ext cx="8794828" cy="4585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10th </a:t>
            </a:r>
            <a:r>
              <a:rPr lang="es-ES" sz="40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December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2025, 10:00-13:00 CET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>
              <a:ea typeface="Calibri"/>
              <a:cs typeface="Calibri"/>
            </a:endParaRPr>
          </a:p>
          <a:p>
            <a:pPr algn="ctr"/>
            <a:endParaRPr lang="es-ES" sz="5400"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6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Food, Bioeconomy, Natural Resources, Agriculture and Environment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 descr="A close up of a sign&#10;&#10;AI-generated content may be incorrect.">
            <a:extLst>
              <a:ext uri="{FF2B5EF4-FFF2-40B4-BE49-F238E27FC236}">
                <a16:creationId xmlns:a16="http://schemas.microsoft.com/office/drawing/2014/main" id="{A343F36B-1DEB-CE07-2CEB-A58049D96FB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05" r="-1044" b="311"/>
          <a:stretch>
            <a:fillRect/>
          </a:stretch>
        </p:blipFill>
        <p:spPr>
          <a:xfrm>
            <a:off x="9416044" y="5547580"/>
            <a:ext cx="2462537" cy="6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CLUSTER 6: FOOD, BIOECONOMY, NATURAL RESOURCES, AGRICULTURE AND ENVIRONMENT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 dirty="0"/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13415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err="1">
                <a:latin typeface="Calibri"/>
                <a:ea typeface="Calibri"/>
                <a:cs typeface="Calibri"/>
              </a:rPr>
              <a:t>UnILiON</a:t>
            </a:r>
            <a:r>
              <a:rPr lang="en-GB" sz="2400" b="1" dirty="0">
                <a:latin typeface="Calibri"/>
                <a:ea typeface="Calibri"/>
                <a:cs typeface="Calibri"/>
              </a:rPr>
              <a:t> Brokerage Event under Horizon Europe Cluster 6 calls on Food, Bioeconomy, Natural Resources, Agriculture and </a:t>
            </a:r>
            <a:r>
              <a:rPr lang="en-GB" sz="2400" b="1">
                <a:latin typeface="Calibri"/>
                <a:ea typeface="Calibri"/>
                <a:cs typeface="Calibri"/>
              </a:rPr>
              <a:t>Environment </a:t>
            </a:r>
            <a:r>
              <a:rPr lang="en-BE" sz="2400" b="1" dirty="0">
                <a:latin typeface="Calibri"/>
                <a:ea typeface="Calibri"/>
                <a:cs typeface="Calibri"/>
              </a:rPr>
              <a:t>I DATE</a:t>
            </a:r>
            <a:endParaRPr lang="en-GB" sz="24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f1513749f1177a8428dce6e9c2d21dea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d36ca20e259649e0775b5cf0e5bbd811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3B2DCA-D316-4EF3-8953-0CFF8EF6F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revision>38</cp:revision>
  <dcterms:created xsi:type="dcterms:W3CDTF">2024-02-21T14:45:46Z</dcterms:created>
  <dcterms:modified xsi:type="dcterms:W3CDTF">2025-11-10T09:26:34Z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