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33EE0-33EF-8CA1-6E79-A9A09ADBF2A9}" v="40" dt="2025-11-10T09:25:54.757"/>
    <p1510:client id="{F47E7622-D082-5BB0-D20A-6B5DC11432DE}" v="9" dt="2025-11-11T13:33:31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Vasylyk" userId="S::mariana.vasylyk@birmingham.gov.uk::48094ef3-a92c-4a46-8197-759170a78113" providerId="AD" clId="Web-{F47E7622-D082-5BB0-D20A-6B5DC11432DE}"/>
    <pc:docChg chg="addSld modSld">
      <pc:chgData name="Mariana Vasylyk" userId="S::mariana.vasylyk@birmingham.gov.uk::48094ef3-a92c-4a46-8197-759170a78113" providerId="AD" clId="Web-{F47E7622-D082-5BB0-D20A-6B5DC11432DE}" dt="2025-11-11T13:33:30.620" v="1" actId="20577"/>
      <pc:docMkLst>
        <pc:docMk/>
      </pc:docMkLst>
      <pc:sldChg chg="modSp add">
        <pc:chgData name="Mariana Vasylyk" userId="S::mariana.vasylyk@birmingham.gov.uk::48094ef3-a92c-4a46-8197-759170a78113" providerId="AD" clId="Web-{F47E7622-D082-5BB0-D20A-6B5DC11432DE}" dt="2025-11-11T13:33:30.620" v="1" actId="20577"/>
        <pc:sldMkLst>
          <pc:docMk/>
          <pc:sldMk cId="979218649" sldId="268"/>
        </pc:sldMkLst>
        <pc:spChg chg="mod">
          <ac:chgData name="Mariana Vasylyk" userId="S::mariana.vasylyk@birmingham.gov.uk::48094ef3-a92c-4a46-8197-759170a78113" providerId="AD" clId="Web-{F47E7622-D082-5BB0-D20A-6B5DC11432DE}" dt="2025-11-11T13:33:30.620" v="1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  <pc:docChgLst>
    <pc:chgData clId="Web-{F47E7622-D082-5BB0-D20A-6B5DC11432DE}"/>
    <pc:docChg chg="delSld">
      <pc:chgData name="" userId="" providerId="" clId="Web-{F47E7622-D082-5BB0-D20A-6B5DC11432DE}" dt="2025-11-11T13:33:16.073" v="0"/>
      <pc:docMkLst>
        <pc:docMk/>
      </pc:docMkLst>
      <pc:sldChg chg="del">
        <pc:chgData name="" userId="" providerId="" clId="Web-{F47E7622-D082-5BB0-D20A-6B5DC11432DE}" dt="2025-11-11T13:33:16.073" v="0"/>
        <pc:sldMkLst>
          <pc:docMk/>
          <pc:sldMk cId="979218649" sldId="268"/>
        </pc:sldMkLst>
      </pc:sldChg>
    </pc:docChg>
  </pc:docChgLst>
  <pc:docChgLst>
    <pc:chgData clId="Web-{311157E9-4AFF-89B3-3E6B-3CEE6999F834}"/>
    <pc:docChg chg="modSld">
      <pc:chgData name="" userId="" providerId="" clId="Web-{311157E9-4AFF-89B3-3E6B-3CEE6999F834}" dt="2025-10-28T13:02:10.519" v="0" actId="20577"/>
      <pc:docMkLst>
        <pc:docMk/>
      </pc:docMkLst>
    </pc:docChg>
  </pc:docChgLst>
  <pc:docChgLst>
    <pc:chgData name="Mariana Vasylyk" userId="S::mariana.vasylyk@birmingham.gov.uk::48094ef3-a92c-4a46-8197-759170a78113" providerId="AD" clId="Web-{3E533EE0-33EF-8CA1-6E79-A9A09ADBF2A9}"/>
    <pc:docChg chg="modSld">
      <pc:chgData name="Mariana Vasylyk" userId="S::mariana.vasylyk@birmingham.gov.uk::48094ef3-a92c-4a46-8197-759170a78113" providerId="AD" clId="Web-{3E533EE0-33EF-8CA1-6E79-A9A09ADBF2A9}" dt="2025-11-10T09:25:54.757" v="18" actId="20577"/>
      <pc:docMkLst>
        <pc:docMk/>
      </pc:docMkLst>
      <pc:sldChg chg="modSp">
        <pc:chgData name="Mariana Vasylyk" userId="S::mariana.vasylyk@birmingham.gov.uk::48094ef3-a92c-4a46-8197-759170a78113" providerId="AD" clId="Web-{3E533EE0-33EF-8CA1-6E79-A9A09ADBF2A9}" dt="2025-11-10T09:25:54.757" v="18" actId="20577"/>
        <pc:sldMkLst>
          <pc:docMk/>
          <pc:sldMk cId="979218649" sldId="268"/>
        </pc:sldMkLst>
        <pc:spChg chg="mod">
          <ac:chgData name="Mariana Vasylyk" userId="S::mariana.vasylyk@birmingham.gov.uk::48094ef3-a92c-4a46-8197-759170a78113" providerId="AD" clId="Web-{3E533EE0-33EF-8CA1-6E79-A9A09ADBF2A9}" dt="2025-11-10T09:25:54.757" v="18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  <pc:docChgLst>
    <pc:chgData name="Mariana Vasylyk" userId="S::mariana.vasylyk@birmingham.gov.uk::48094ef3-a92c-4a46-8197-759170a78113" providerId="AD" clId="Web-{311157E9-4AFF-89B3-3E6B-3CEE6999F834}"/>
    <pc:docChg chg="modSld">
      <pc:chgData name="Mariana Vasylyk" userId="S::mariana.vasylyk@birmingham.gov.uk::48094ef3-a92c-4a46-8197-759170a78113" providerId="AD" clId="Web-{311157E9-4AFF-89B3-3E6B-3CEE6999F834}" dt="2025-10-28T13:02:12.285" v="0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11/11/2025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517439" y="5429392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9650690" y="6247783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71" y="5919403"/>
            <a:ext cx="1304859" cy="7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F6E02-ED82-DA3E-3A19-B2F63784C689}"/>
              </a:ext>
            </a:extLst>
          </p:cNvPr>
          <p:cNvSpPr txBox="1"/>
          <p:nvPr/>
        </p:nvSpPr>
        <p:spPr>
          <a:xfrm>
            <a:off x="3116503" y="674048"/>
            <a:ext cx="8794828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BROKERAGE EVENT</a:t>
            </a:r>
          </a:p>
          <a:p>
            <a:pPr algn="ctr"/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5th </a:t>
            </a:r>
            <a:r>
              <a:rPr lang="es-ES" sz="40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December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2025, 10:00-12:00 CET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>
              <a:ea typeface="Calibri"/>
              <a:cs typeface="Calibri"/>
            </a:endParaRPr>
          </a:p>
          <a:p>
            <a:pPr algn="ctr"/>
            <a:endParaRPr lang="es-ES" sz="5400"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5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Climate, Energy and Mobility</a:t>
            </a:r>
            <a:endParaRPr lang="en-GB" dirty="0" err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 descr="A close up of a sign&#10;&#10;AI-generated content may be incorrect.">
            <a:extLst>
              <a:ext uri="{FF2B5EF4-FFF2-40B4-BE49-F238E27FC236}">
                <a16:creationId xmlns:a16="http://schemas.microsoft.com/office/drawing/2014/main" id="{A343F36B-1DEB-CE07-2CEB-A58049D96FB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05" r="-1044" b="311"/>
          <a:stretch>
            <a:fillRect/>
          </a:stretch>
        </p:blipFill>
        <p:spPr>
          <a:xfrm>
            <a:off x="9416044" y="5547580"/>
            <a:ext cx="2462537" cy="6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CLUSTER 5: CLIMATE, ENERGY AND MOBILITY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 dirty="0"/>
            </a:br>
            <a:endParaRPr lang="fr-F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9168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 err="1">
                <a:latin typeface="Calibri"/>
                <a:ea typeface="Calibri"/>
                <a:cs typeface="Calibri"/>
              </a:rPr>
              <a:t>UnILiON</a:t>
            </a:r>
            <a:r>
              <a:rPr lang="en-GB" sz="2400" b="1" dirty="0">
                <a:latin typeface="Calibri"/>
                <a:ea typeface="Calibri"/>
                <a:cs typeface="Calibri"/>
              </a:rPr>
              <a:t> Brokerage Event under Horizon Europe Cluster 5 calls  on </a:t>
            </a:r>
            <a:r>
              <a:rPr lang="en-GB" sz="2400" b="1">
                <a:latin typeface="Calibri"/>
                <a:ea typeface="Calibri"/>
                <a:cs typeface="Calibri"/>
              </a:rPr>
              <a:t>Climate, Energy and Mobility </a:t>
            </a:r>
            <a:r>
              <a:rPr lang="en-BE" sz="2400" b="1" dirty="0">
                <a:latin typeface="Calibri"/>
                <a:ea typeface="Calibri"/>
                <a:cs typeface="Calibri"/>
              </a:rPr>
              <a:t>I DATE</a:t>
            </a:r>
            <a:endParaRPr lang="en-GB" sz="24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>
                <a:solidFill>
                  <a:schemeClr val="tx1"/>
                </a:solidFill>
              </a:rPr>
              <a:t>ONLY IF YOU HAVE AN IDEA TO PRESENT</a:t>
            </a:r>
            <a:endParaRPr lang="sk-SK" sz="1800" b="1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try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to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link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it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to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indicated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are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interested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specify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GB" alt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f1513749f1177a8428dce6e9c2d21dea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d36ca20e259649e0775b5cf0e5bbd811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5455FD-E21B-4886-804D-CF406A1F8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45b6-d978-4a0b-b325-72aa2ff8b11d"/>
    <ds:schemaRef ds:uri="0d370127-dbc3-48bc-b9c8-4c1ea38ad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revision>32</cp:revision>
  <dcterms:created xsi:type="dcterms:W3CDTF">2024-02-21T14:45:46Z</dcterms:created>
  <dcterms:modified xsi:type="dcterms:W3CDTF">2025-11-11T13:33:36Z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