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60E22-5895-FCBB-9636-12B8AAC2EEC7}" v="40" dt="2025-11-10T09:26:05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C860E22-5895-FCBB-9636-12B8AAC2EEC7}"/>
    <pc:docChg chg="modSld">
      <pc:chgData name="" userId="" providerId="" clId="Web-{BC860E22-5895-FCBB-9636-12B8AAC2EEC7}" dt="2025-11-10T09:09:13.842" v="5" actId="20577"/>
      <pc:docMkLst>
        <pc:docMk/>
      </pc:docMkLst>
      <pc:sldChg chg="modSp">
        <pc:chgData name="" userId="" providerId="" clId="Web-{BC860E22-5895-FCBB-9636-12B8AAC2EEC7}" dt="2025-11-10T09:09:13.842" v="5" actId="20577"/>
        <pc:sldMkLst>
          <pc:docMk/>
          <pc:sldMk cId="979218649" sldId="268"/>
        </pc:sldMkLst>
        <pc:spChg chg="mod">
          <ac:chgData name="" userId="" providerId="" clId="Web-{BC860E22-5895-FCBB-9636-12B8AAC2EEC7}" dt="2025-11-10T09:09:13.842" v="5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name="Mariana Vasylyk" userId="S::mariana.vasylyk@birmingham.gov.uk::48094ef3-a92c-4a46-8197-759170a78113" providerId="AD" clId="Web-{BC860E22-5895-FCBB-9636-12B8AAC2EEC7}"/>
    <pc:docChg chg="modSld">
      <pc:chgData name="Mariana Vasylyk" userId="S::mariana.vasylyk@birmingham.gov.uk::48094ef3-a92c-4a46-8197-759170a78113" providerId="AD" clId="Web-{BC860E22-5895-FCBB-9636-12B8AAC2EEC7}" dt="2025-11-10T09:26:05.857" v="13" actId="20577"/>
      <pc:docMkLst>
        <pc:docMk/>
      </pc:docMkLst>
      <pc:sldChg chg="modSp">
        <pc:chgData name="Mariana Vasylyk" userId="S::mariana.vasylyk@birmingham.gov.uk::48094ef3-a92c-4a46-8197-759170a78113" providerId="AD" clId="Web-{BC860E22-5895-FCBB-9636-12B8AAC2EEC7}" dt="2025-11-10T09:26:05.857" v="13" actId="20577"/>
        <pc:sldMkLst>
          <pc:docMk/>
          <pc:sldMk cId="979218649" sldId="268"/>
        </pc:sldMkLst>
        <pc:spChg chg="mod">
          <ac:chgData name="Mariana Vasylyk" userId="S::mariana.vasylyk@birmingham.gov.uk::48094ef3-a92c-4a46-8197-759170a78113" providerId="AD" clId="Web-{BC860E22-5895-FCBB-9636-12B8AAC2EEC7}" dt="2025-11-10T09:26:05.857" v="13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name="Mariana Vasylyk" userId="S::mariana.vasylyk@birmingham.gov.uk::48094ef3-a92c-4a46-8197-759170a78113" providerId="AD" clId="Web-{362449B0-732C-BC07-8BB9-693CD4D8DD6F}"/>
    <pc:docChg chg="modSld">
      <pc:chgData name="Mariana Vasylyk" userId="S::mariana.vasylyk@birmingham.gov.uk::48094ef3-a92c-4a46-8197-759170a78113" providerId="AD" clId="Web-{362449B0-732C-BC07-8BB9-693CD4D8DD6F}" dt="2025-10-28T12:54:58.261" v="0" actId="20577"/>
      <pc:docMkLst>
        <pc:docMk/>
      </pc:docMkLst>
      <pc:sldChg chg="modSp">
        <pc:chgData name="Mariana Vasylyk" userId="S::mariana.vasylyk@birmingham.gov.uk::48094ef3-a92c-4a46-8197-759170a78113" providerId="AD" clId="Web-{362449B0-732C-BC07-8BB9-693CD4D8DD6F}" dt="2025-10-28T12:54:58.261" v="0" actId="20577"/>
        <pc:sldMkLst>
          <pc:docMk/>
          <pc:sldMk cId="979218649" sldId="268"/>
        </pc:sldMkLst>
        <pc:spChg chg="mod">
          <ac:chgData name="Mariana Vasylyk" userId="S::mariana.vasylyk@birmingham.gov.uk::48094ef3-a92c-4a46-8197-759170a78113" providerId="AD" clId="Web-{362449B0-732C-BC07-8BB9-693CD4D8DD6F}" dt="2025-10-28T12:54:58.261" v="0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  <pc:docChgLst>
    <pc:chgData clId="Web-{362449B0-732C-BC07-8BB9-693CD4D8DD6F}"/>
    <pc:docChg chg="modSld">
      <pc:chgData name="" userId="" providerId="" clId="Web-{362449B0-732C-BC07-8BB9-693CD4D8DD6F}" dt="2025-10-28T12:54:56.652" v="4" actId="20577"/>
      <pc:docMkLst>
        <pc:docMk/>
      </pc:docMkLst>
      <pc:sldChg chg="modSp">
        <pc:chgData name="" userId="" providerId="" clId="Web-{362449B0-732C-BC07-8BB9-693CD4D8DD6F}" dt="2025-10-28T12:54:56.652" v="4" actId="20577"/>
        <pc:sldMkLst>
          <pc:docMk/>
          <pc:sldMk cId="979218649" sldId="268"/>
        </pc:sldMkLst>
        <pc:spChg chg="mod">
          <ac:chgData name="" userId="" providerId="" clId="Web-{362449B0-732C-BC07-8BB9-693CD4D8DD6F}" dt="2025-10-28T12:54:56.652" v="4" actId="20577"/>
          <ac:spMkLst>
            <pc:docMk/>
            <pc:sldMk cId="979218649" sldId="268"/>
            <ac:spMk id="3" creationId="{191F6E02-ED82-DA3E-3A19-B2F63784C6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10/11/2025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517439" y="5429392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9650690" y="6247783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71" y="5919403"/>
            <a:ext cx="1304859" cy="7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F6E02-ED82-DA3E-3A19-B2F63784C689}"/>
              </a:ext>
            </a:extLst>
          </p:cNvPr>
          <p:cNvSpPr txBox="1"/>
          <p:nvPr/>
        </p:nvSpPr>
        <p:spPr>
          <a:xfrm>
            <a:off x="3116503" y="674048"/>
            <a:ext cx="8794828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27th </a:t>
            </a:r>
            <a:r>
              <a:rPr lang="es-E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November 2025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10:00-12:00 CET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>
              <a:ea typeface="Calibri"/>
              <a:cs typeface="Calibri"/>
            </a:endParaRPr>
          </a:p>
          <a:p>
            <a:pPr algn="ctr"/>
            <a:endParaRPr lang="es-ES" sz="5400"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4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Digital, Industry and Space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 descr="A close up of a sign&#10;&#10;AI-generated content may be incorrect.">
            <a:extLst>
              <a:ext uri="{FF2B5EF4-FFF2-40B4-BE49-F238E27FC236}">
                <a16:creationId xmlns:a16="http://schemas.microsoft.com/office/drawing/2014/main" id="{A343F36B-1DEB-CE07-2CEB-A58049D96FB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05" r="-1044" b="311"/>
          <a:stretch>
            <a:fillRect/>
          </a:stretch>
        </p:blipFill>
        <p:spPr>
          <a:xfrm>
            <a:off x="9416044" y="5547580"/>
            <a:ext cx="2462537" cy="6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CLUSTER 4: DIGITAL, INDUSTRY AND SPACE</a:t>
            </a:r>
            <a:br>
              <a:rPr lang="en-GB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>
                <a:solidFill>
                  <a:schemeClr val="accent5">
                    <a:lumMod val="50000"/>
                  </a:schemeClr>
                </a:solidFill>
              </a:rPr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916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err="1">
                <a:latin typeface="Calibri"/>
                <a:ea typeface="Calibri"/>
                <a:cs typeface="Calibri"/>
              </a:rPr>
              <a:t>UnILiON</a:t>
            </a:r>
            <a:r>
              <a:rPr lang="en-GB" sz="2400" b="1">
                <a:latin typeface="Calibri"/>
                <a:ea typeface="Calibri"/>
                <a:cs typeface="Calibri"/>
              </a:rPr>
              <a:t> Brokerage Event under Horizon Europe Cluster 4 calls  on Digital, Industry and Space </a:t>
            </a:r>
            <a:r>
              <a:rPr lang="en-BE" sz="2400" b="1">
                <a:latin typeface="Calibri"/>
                <a:ea typeface="Calibri"/>
                <a:cs typeface="Calibri"/>
              </a:rPr>
              <a:t>I DATE</a:t>
            </a:r>
            <a:endParaRPr lang="en-GB" sz="2400" b="1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f1513749f1177a8428dce6e9c2d21dea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d36ca20e259649e0775b5cf0e5bbd811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E6A9D4-C9F5-4CA6-AF07-125594810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revision>13</cp:revision>
  <dcterms:created xsi:type="dcterms:W3CDTF">2024-02-21T14:45:46Z</dcterms:created>
  <dcterms:modified xsi:type="dcterms:W3CDTF">2025-11-10T09:26:15Z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