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32" d="100"/>
          <a:sy n="32" d="100"/>
        </p:scale>
        <p:origin x="23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eo gerlini" userId="33af87bfdb312119" providerId="LiveId" clId="{A8A16BB7-E646-174C-A8BE-19B7AEDB495F}"/>
    <pc:docChg chg="custSel modSld">
      <pc:chgData name="matteo gerlini" userId="33af87bfdb312119" providerId="LiveId" clId="{A8A16BB7-E646-174C-A8BE-19B7AEDB495F}" dt="2022-02-14T13:44:24.179" v="115" actId="20577"/>
      <pc:docMkLst>
        <pc:docMk/>
      </pc:docMkLst>
      <pc:sldChg chg="delSp modSp mod">
        <pc:chgData name="matteo gerlini" userId="33af87bfdb312119" providerId="LiveId" clId="{A8A16BB7-E646-174C-A8BE-19B7AEDB495F}" dt="2022-02-14T13:44:24.179" v="115" actId="20577"/>
        <pc:sldMkLst>
          <pc:docMk/>
          <pc:sldMk cId="3680705965" sldId="256"/>
        </pc:sldMkLst>
        <pc:spChg chg="mod">
          <ac:chgData name="matteo gerlini" userId="33af87bfdb312119" providerId="LiveId" clId="{A8A16BB7-E646-174C-A8BE-19B7AEDB495F}" dt="2022-02-14T13:44:24.179" v="115" actId="20577"/>
          <ac:spMkLst>
            <pc:docMk/>
            <pc:sldMk cId="3680705965" sldId="256"/>
            <ac:spMk id="4" creationId="{37949038-DAFA-1840-BAED-16735731BDD3}"/>
          </ac:spMkLst>
        </pc:spChg>
        <pc:spChg chg="del">
          <ac:chgData name="matteo gerlini" userId="33af87bfdb312119" providerId="LiveId" clId="{A8A16BB7-E646-174C-A8BE-19B7AEDB495F}" dt="2022-02-14T13:44:18.453" v="114" actId="478"/>
          <ac:spMkLst>
            <pc:docMk/>
            <pc:sldMk cId="3680705965" sldId="256"/>
            <ac:spMk id="6" creationId="{8504C601-A220-9E4A-B30F-3AA9C5FD53DE}"/>
          </ac:spMkLst>
        </pc:spChg>
      </pc:sldChg>
    </pc:docChg>
  </pc:docChgLst>
  <pc:docChgLst>
    <pc:chgData name="matteo gerlini" userId="33af87bfdb312119" providerId="LiveId" clId="{ADDB3B0A-4785-43CF-A2E4-953BA412EF6D}"/>
    <pc:docChg chg="undo custSel modSld">
      <pc:chgData name="matteo gerlini" userId="33af87bfdb312119" providerId="LiveId" clId="{ADDB3B0A-4785-43CF-A2E4-953BA412EF6D}" dt="2022-02-08T14:31:43.112" v="390" actId="20578"/>
      <pc:docMkLst>
        <pc:docMk/>
      </pc:docMkLst>
      <pc:sldChg chg="delSp modSp mod">
        <pc:chgData name="matteo gerlini" userId="33af87bfdb312119" providerId="LiveId" clId="{ADDB3B0A-4785-43CF-A2E4-953BA412EF6D}" dt="2022-02-08T14:31:43.112" v="390" actId="20578"/>
        <pc:sldMkLst>
          <pc:docMk/>
          <pc:sldMk cId="3680705965" sldId="256"/>
        </pc:sldMkLst>
        <pc:spChg chg="mod">
          <ac:chgData name="matteo gerlini" userId="33af87bfdb312119" providerId="LiveId" clId="{ADDB3B0A-4785-43CF-A2E4-953BA412EF6D}" dt="2022-02-08T14:31:43.112" v="390" actId="20578"/>
          <ac:spMkLst>
            <pc:docMk/>
            <pc:sldMk cId="3680705965" sldId="256"/>
            <ac:spMk id="4" creationId="{37949038-DAFA-1840-BAED-16735731BDD3}"/>
          </ac:spMkLst>
        </pc:spChg>
        <pc:spChg chg="del mod">
          <ac:chgData name="matteo gerlini" userId="33af87bfdb312119" providerId="LiveId" clId="{ADDB3B0A-4785-43CF-A2E4-953BA412EF6D}" dt="2022-02-08T14:06:33.558" v="224" actId="478"/>
          <ac:spMkLst>
            <pc:docMk/>
            <pc:sldMk cId="3680705965" sldId="256"/>
            <ac:spMk id="7" creationId="{0323B6E8-0ADA-4044-8013-48DD45AE8274}"/>
          </ac:spMkLst>
        </pc:spChg>
        <pc:spChg chg="mod">
          <ac:chgData name="matteo gerlini" userId="33af87bfdb312119" providerId="LiveId" clId="{ADDB3B0A-4785-43CF-A2E4-953BA412EF6D}" dt="2022-02-08T14:07:44.193" v="229" actId="14100"/>
          <ac:spMkLst>
            <pc:docMk/>
            <pc:sldMk cId="3680705965" sldId="256"/>
            <ac:spMk id="10" creationId="{3C44B134-9C0F-AD43-86C4-6FA37487CBC3}"/>
          </ac:spMkLst>
        </pc:spChg>
        <pc:spChg chg="del mod">
          <ac:chgData name="matteo gerlini" userId="33af87bfdb312119" providerId="LiveId" clId="{ADDB3B0A-4785-43CF-A2E4-953BA412EF6D}" dt="2022-02-08T14:06:05.939" v="199"/>
          <ac:spMkLst>
            <pc:docMk/>
            <pc:sldMk cId="3680705965" sldId="256"/>
            <ac:spMk id="21" creationId="{723C674F-B2B5-0144-9BB8-8B4B1D2E432D}"/>
          </ac:spMkLst>
        </pc:spChg>
        <pc:spChg chg="del mod">
          <ac:chgData name="matteo gerlini" userId="33af87bfdb312119" providerId="LiveId" clId="{ADDB3B0A-4785-43CF-A2E4-953BA412EF6D}" dt="2022-02-08T14:06:05.941" v="201"/>
          <ac:spMkLst>
            <pc:docMk/>
            <pc:sldMk cId="3680705965" sldId="256"/>
            <ac:spMk id="26" creationId="{1C3F7124-BF46-A64E-9B17-C7439D465084}"/>
          </ac:spMkLst>
        </pc:spChg>
        <pc:picChg chg="mod">
          <ac:chgData name="matteo gerlini" userId="33af87bfdb312119" providerId="LiveId" clId="{ADDB3B0A-4785-43CF-A2E4-953BA412EF6D}" dt="2022-02-08T14:07:24.240" v="227" actId="1076"/>
          <ac:picMkLst>
            <pc:docMk/>
            <pc:sldMk cId="3680705965" sldId="256"/>
            <ac:picMk id="12" creationId="{FDB96B95-C57E-F94E-8E7B-D7C6C081F535}"/>
          </ac:picMkLst>
        </pc:picChg>
        <pc:picChg chg="mod">
          <ac:chgData name="matteo gerlini" userId="33af87bfdb312119" providerId="LiveId" clId="{ADDB3B0A-4785-43CF-A2E4-953BA412EF6D}" dt="2022-02-08T14:07:14.533" v="226" actId="1076"/>
          <ac:picMkLst>
            <pc:docMk/>
            <pc:sldMk cId="3680705965" sldId="256"/>
            <ac:picMk id="13" creationId="{B628A5C5-5E4C-054A-897E-8394DC5F632D}"/>
          </ac:picMkLst>
        </pc:picChg>
        <pc:picChg chg="del">
          <ac:chgData name="matteo gerlini" userId="33af87bfdb312119" providerId="LiveId" clId="{ADDB3B0A-4785-43CF-A2E4-953BA412EF6D}" dt="2022-02-08T14:05:34.447" v="114" actId="478"/>
          <ac:picMkLst>
            <pc:docMk/>
            <pc:sldMk cId="3680705965" sldId="256"/>
            <ac:picMk id="19" creationId="{E1B2DFA3-D510-6A41-8EEA-21E7D06F9D31}"/>
          </ac:picMkLst>
        </pc:picChg>
        <pc:picChg chg="del">
          <ac:chgData name="matteo gerlini" userId="33af87bfdb312119" providerId="LiveId" clId="{ADDB3B0A-4785-43CF-A2E4-953BA412EF6D}" dt="2022-02-08T14:06:05.898" v="197" actId="478"/>
          <ac:picMkLst>
            <pc:docMk/>
            <pc:sldMk cId="3680705965" sldId="256"/>
            <ac:picMk id="25" creationId="{4456CAD9-0914-734E-9F6A-55FBDE3DC0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3367873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266373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11830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276604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107893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249310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147659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402522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208555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94025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322612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EA001-EFD3-ED44-A235-8564D5F04B53}" type="datetimeFigureOut">
              <a:rPr lang="es-IT" smtClean="0"/>
              <a:t>03/05/2022</a:t>
            </a:fld>
            <a:endParaRPr lang="es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CEB37-3B8C-944C-86BF-AC60CCB70C9F}" type="slidenum">
              <a:rPr lang="es-IT" smtClean="0"/>
              <a:t>‹Nº›</a:t>
            </a:fld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5174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D84FF4CC-FA7A-874D-9EAA-70EF6D17DD57}"/>
              </a:ext>
            </a:extLst>
          </p:cNvPr>
          <p:cNvSpPr/>
          <p:nvPr/>
        </p:nvSpPr>
        <p:spPr>
          <a:xfrm>
            <a:off x="-2" y="3882189"/>
            <a:ext cx="6590583" cy="2438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7949038-DAFA-1840-BAED-16735731BDD3}"/>
              </a:ext>
            </a:extLst>
          </p:cNvPr>
          <p:cNvSpPr txBox="1"/>
          <p:nvPr/>
        </p:nvSpPr>
        <p:spPr>
          <a:xfrm>
            <a:off x="601378" y="545494"/>
            <a:ext cx="9489056" cy="13681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IT" sz="4800" b="1" dirty="0">
                <a:solidFill>
                  <a:schemeClr val="bg1"/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INCONTRI DIPLOMATICI</a:t>
            </a:r>
          </a:p>
          <a:p>
            <a:r>
              <a:rPr lang="es-IT" sz="3600" dirty="0">
                <a:solidFill>
                  <a:schemeClr val="bg1"/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CICLO DI DIALOGHI CON LA DIPLOMAZIA</a:t>
            </a:r>
            <a:endParaRPr lang="es-IT" sz="2800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es-IT" sz="2000" i="1" dirty="0">
                <a:solidFill>
                  <a:schemeClr val="bg1"/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Anno accademico 2021/2022 promossi da ASAFAL</a:t>
            </a:r>
          </a:p>
          <a:p>
            <a:endParaRPr lang="es-IT" sz="1200" i="1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endParaRPr lang="es-IT" sz="1200" i="1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it-IT" sz="4800" i="1" dirty="0">
                <a:solidFill>
                  <a:schemeClr val="bg1"/>
                </a:solidFill>
                <a:highlight>
                  <a:srgbClr val="800000"/>
                </a:highlight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Italia-Taiwan</a:t>
            </a:r>
            <a:endParaRPr lang="es-IT" sz="4800" i="1" dirty="0">
              <a:solidFill>
                <a:schemeClr val="bg1"/>
              </a:solidFill>
              <a:highlight>
                <a:srgbClr val="800000"/>
              </a:highlight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it-IT" sz="4800" i="1" dirty="0">
                <a:solidFill>
                  <a:schemeClr val="bg1"/>
                </a:solidFill>
                <a:highlight>
                  <a:srgbClr val="800000"/>
                </a:highlight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Diplomazia in divenire</a:t>
            </a:r>
            <a:endParaRPr lang="es-IT" sz="4800" i="1" dirty="0">
              <a:solidFill>
                <a:schemeClr val="bg1"/>
              </a:solidFill>
              <a:highlight>
                <a:srgbClr val="800000"/>
              </a:highlight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endParaRPr lang="es-IT" sz="1200" b="1" dirty="0">
              <a:solidFill>
                <a:schemeClr val="accent5">
                  <a:lumMod val="50000"/>
                </a:schemeClr>
              </a:solidFill>
              <a:highlight>
                <a:srgbClr val="00FFFF"/>
              </a:highlight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it-IT" sz="28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Secondo</a:t>
            </a:r>
            <a:r>
              <a:rPr lang="es-IT" sz="28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 incontro</a:t>
            </a:r>
          </a:p>
          <a:p>
            <a:r>
              <a:rPr lang="it-IT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15</a:t>
            </a:r>
            <a:r>
              <a:rPr lang="es-IT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 marzo 2022 | Ore 14.00</a:t>
            </a:r>
            <a:endParaRPr lang="es-IT" sz="32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es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Presidio Mattioli</a:t>
            </a:r>
            <a:r>
              <a:rPr lang="it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, Sala Conferenze 3° piano  DISPI</a:t>
            </a:r>
            <a:endParaRPr lang="es-IT" sz="2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es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Via Pier Andrea Mattioli, 10</a:t>
            </a:r>
            <a:r>
              <a:rPr lang="it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 </a:t>
            </a:r>
            <a:r>
              <a:rPr lang="es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Siena</a:t>
            </a:r>
            <a:endParaRPr lang="it-IT" sz="2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r>
              <a:rPr lang="it-IT" sz="2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Apple Color Emoji" pitchFamily="2" charset="0"/>
                <a:cs typeface="Arial" panose="020B0604020202020204" pitchFamily="34" charset="0"/>
              </a:rPr>
              <a:t>Link:</a:t>
            </a:r>
            <a:endParaRPr lang="es-IT" sz="2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endParaRPr lang="es-IT" sz="1200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endParaRPr lang="es-IT" sz="1200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endParaRPr lang="es-IT" sz="2000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 dei lavori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14.00 Indirizzi di saluto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Luca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Verzichelli</a:t>
            </a: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delegato del Rettore all’internazionalizzazione,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Gerardo Nicolosi, direttore DISPI,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Lara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Semboloni</a:t>
            </a: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direttore ASAFAL,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14.15 Prima sessione: </a:t>
            </a:r>
            <a:r>
              <a:rPr lang="it-IT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Storia e diplomazia delle relazioni </a:t>
            </a:r>
            <a:r>
              <a:rPr lang="it-IT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italotaiwanesi</a:t>
            </a:r>
            <a:endParaRPr lang="it-IT" sz="20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Presiede Max Guderzo,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Introduce: Andrea Francioni,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Intervento: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</a:t>
            </a: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Andrea Lee, rappresentante della Repubblica di Cina-Taiwan in Italia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Intervento: Min. Davide Giglio, rappresentante d’Italia a Taiwan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16.00 Seconda sessione: </a:t>
            </a:r>
            <a:r>
              <a:rPr lang="it-IT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chip e pandemia: cultura, economia e tecnologia fra Taiwan e l’Italia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Presiede Fabio Casini,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Dialogano: Ing. Giuseppe Izzo, presidente camera di commercio europea a Taiwan, e Matteo Gerlini, </a:t>
            </a:r>
            <a:r>
              <a:rPr lang="it-IT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USiena</a:t>
            </a:r>
            <a:endParaRPr lang="it-IT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IT" i="1" dirty="0">
              <a:solidFill>
                <a:schemeClr val="bg1"/>
              </a:solidFill>
              <a:latin typeface="Arial" panose="020B0604020202020204" pitchFamily="34" charset="0"/>
              <a:ea typeface="Apple Color Emoji" pitchFamily="2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C44B134-9C0F-AD43-86C4-6FA37487CBC3}"/>
              </a:ext>
            </a:extLst>
          </p:cNvPr>
          <p:cNvSpPr/>
          <p:nvPr/>
        </p:nvSpPr>
        <p:spPr>
          <a:xfrm flipV="1">
            <a:off x="-2" y="15119349"/>
            <a:ext cx="10691813" cy="4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B628A5C5-5E4C-054A-897E-8394DC5F6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9159" y="2346335"/>
            <a:ext cx="2211631" cy="1535854"/>
          </a:xfrm>
          <a:prstGeom prst="rect">
            <a:avLst/>
          </a:prstGeom>
        </p:spPr>
      </p:pic>
      <p:pic>
        <p:nvPicPr>
          <p:cNvPr id="7" name="Immagine 2" descr="Immagine che contiene testo&#10;&#10;Descrizione generata automaticamente">
            <a:extLst>
              <a:ext uri="{FF2B5EF4-FFF2-40B4-BE49-F238E27FC236}">
                <a16:creationId xmlns:a16="http://schemas.microsoft.com/office/drawing/2014/main" id="{89C5CB53-79A7-483D-A5D0-15B73CF0D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4803" y="4380471"/>
            <a:ext cx="1720342" cy="16908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2" name="Rectángulo 1"/>
          <p:cNvSpPr/>
          <p:nvPr/>
        </p:nvSpPr>
        <p:spPr>
          <a:xfrm>
            <a:off x="914400" y="14227188"/>
            <a:ext cx="897639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5B5B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prega di attenersi alle norme vigenti per fronteggiare l’emergenza COVID-19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07059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174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Apple Color Emoji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 Valiente Quevedo</dc:creator>
  <cp:lastModifiedBy>LARA</cp:lastModifiedBy>
  <cp:revision>11</cp:revision>
  <dcterms:created xsi:type="dcterms:W3CDTF">2022-01-27T22:51:05Z</dcterms:created>
  <dcterms:modified xsi:type="dcterms:W3CDTF">2022-03-05T11:32:44Z</dcterms:modified>
</cp:coreProperties>
</file>